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C90B2DF6-FF20-41AC-86A6-2E1B6140E0BB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1273175"/>
            <a:ext cx="242728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8472" tIns="49236" rIns="98472" bIns="492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1FEA0C9D-38F5-46BA-9752-0AE2C3D151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88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124" y="1250807"/>
            <a:ext cx="4645029" cy="3962162"/>
          </a:xfrm>
        </p:spPr>
        <p:txBody>
          <a:bodyPr bIns="0" anchor="b">
            <a:normAutofit/>
          </a:bodyPr>
          <a:lstStyle>
            <a:lvl1pPr algn="l">
              <a:defRPr sz="44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124" y="5505248"/>
            <a:ext cx="4645029" cy="1524138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23" b="0" cap="all" baseline="0">
                <a:solidFill>
                  <a:schemeClr val="tx1"/>
                </a:solidFill>
              </a:defRPr>
            </a:lvl1pPr>
            <a:lvl2pPr marL="283475" indent="0" algn="ctr">
              <a:buNone/>
              <a:defRPr sz="1240"/>
            </a:lvl2pPr>
            <a:lvl3pPr marL="566951" indent="0" algn="ctr">
              <a:buNone/>
              <a:defRPr sz="1116"/>
            </a:lvl3pPr>
            <a:lvl4pPr marL="850426" indent="0" algn="ctr">
              <a:buNone/>
              <a:defRPr sz="992"/>
            </a:lvl4pPr>
            <a:lvl5pPr marL="1133902" indent="0" algn="ctr">
              <a:buNone/>
              <a:defRPr sz="992"/>
            </a:lvl5pPr>
            <a:lvl6pPr marL="1417377" indent="0" algn="ctr">
              <a:buNone/>
              <a:defRPr sz="992"/>
            </a:lvl6pPr>
            <a:lvl7pPr marL="1700853" indent="0" algn="ctr">
              <a:buNone/>
              <a:defRPr sz="992"/>
            </a:lvl7pPr>
            <a:lvl8pPr marL="1984328" indent="0" algn="ctr">
              <a:buNone/>
              <a:defRPr sz="992"/>
            </a:lvl8pPr>
            <a:lvl9pPr marL="2267803" indent="0" algn="ctr">
              <a:buNone/>
              <a:defRPr sz="99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123" y="513401"/>
            <a:ext cx="2551549" cy="48205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6121" y="1245621"/>
            <a:ext cx="663046" cy="785092"/>
          </a:xfrm>
        </p:spPr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81124" y="5501095"/>
            <a:ext cx="4645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2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193386" y="2879662"/>
            <a:ext cx="5432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10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9384" y="1245623"/>
            <a:ext cx="911912" cy="726489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386" y="1245623"/>
            <a:ext cx="4382607" cy="726489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19384" y="1245623"/>
            <a:ext cx="0" cy="726489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2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93386" y="2879662"/>
            <a:ext cx="5432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6" y="2737855"/>
            <a:ext cx="4643778" cy="2943367"/>
          </a:xfrm>
        </p:spPr>
        <p:txBody>
          <a:bodyPr anchor="b">
            <a:normAutofit/>
          </a:bodyPr>
          <a:lstStyle>
            <a:lvl1pPr algn="l"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387" y="5933966"/>
            <a:ext cx="4643778" cy="1579185"/>
          </a:xfrm>
        </p:spPr>
        <p:txBody>
          <a:bodyPr tIns="91440">
            <a:normAutofit/>
          </a:bodyPr>
          <a:lstStyle>
            <a:lvl1pPr marL="0" indent="0" algn="l">
              <a:buNone/>
              <a:defRPr sz="1488">
                <a:solidFill>
                  <a:schemeClr val="tx1"/>
                </a:solidFill>
              </a:defRPr>
            </a:lvl1pPr>
            <a:lvl2pPr marL="283475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951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42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902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37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8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32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780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386" y="5932078"/>
            <a:ext cx="46437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6" y="1254847"/>
            <a:ext cx="5432767" cy="165148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386" y="3139782"/>
            <a:ext cx="2584270" cy="53592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064" y="3139783"/>
            <a:ext cx="2584089" cy="5359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93386" y="2879662"/>
            <a:ext cx="5432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2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193386" y="2879662"/>
            <a:ext cx="5432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6" y="1253715"/>
            <a:ext cx="5432767" cy="164683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386" y="3148536"/>
            <a:ext cx="2584184" cy="125025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19" b="0" cap="all" baseline="0">
                <a:solidFill>
                  <a:schemeClr val="accent1"/>
                </a:solidFill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386" y="4403116"/>
            <a:ext cx="2584184" cy="4122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2064" y="3153920"/>
            <a:ext cx="2584089" cy="125071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19" b="0" cap="all" baseline="0">
                <a:solidFill>
                  <a:schemeClr val="accent1"/>
                </a:solidFill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2064" y="4398784"/>
            <a:ext cx="2584089" cy="41117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9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193386" y="2879662"/>
            <a:ext cx="5432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0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27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08" y="1245622"/>
            <a:ext cx="2005620" cy="3503318"/>
          </a:xfrm>
        </p:spPr>
        <p:txBody>
          <a:bodyPr anchor="b">
            <a:normAutofit/>
          </a:bodyPr>
          <a:lstStyle>
            <a:lvl1pPr algn="l">
              <a:defRPr sz="19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260" y="1245623"/>
            <a:ext cx="3164893" cy="7263239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9708" y="4997452"/>
            <a:ext cx="2006794" cy="3504977"/>
          </a:xfrm>
        </p:spPr>
        <p:txBody>
          <a:bodyPr>
            <a:normAutofit/>
          </a:bodyPr>
          <a:lstStyle>
            <a:lvl1pPr marL="0" indent="0" algn="l">
              <a:buNone/>
              <a:defRPr sz="1323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91945" y="4997450"/>
            <a:ext cx="20034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30788" y="751719"/>
            <a:ext cx="2902990" cy="8027592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930" y="1760942"/>
            <a:ext cx="2682705" cy="2853931"/>
          </a:xfrm>
        </p:spPr>
        <p:txBody>
          <a:bodyPr anchor="b">
            <a:normAutofit/>
          </a:bodyPr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2897" y="1750077"/>
            <a:ext cx="1847754" cy="602771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984"/>
            </a:lvl1pPr>
            <a:lvl2pPr marL="283475" indent="0">
              <a:buNone/>
              <a:defRPr sz="1736"/>
            </a:lvl2pPr>
            <a:lvl3pPr marL="566951" indent="0">
              <a:buNone/>
              <a:defRPr sz="1488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  <a:lvl6pPr marL="1417377" indent="0">
              <a:buNone/>
              <a:defRPr sz="1240"/>
            </a:lvl6pPr>
            <a:lvl7pPr marL="1700853" indent="0">
              <a:buNone/>
              <a:defRPr sz="1240"/>
            </a:lvl7pPr>
            <a:lvl8pPr marL="1984328" indent="0">
              <a:buNone/>
              <a:defRPr sz="1240"/>
            </a:lvl8pPr>
            <a:lvl9pPr marL="2267803" indent="0">
              <a:buNone/>
              <a:defRPr sz="12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3387" y="4904689"/>
            <a:ext cx="2678861" cy="3123890"/>
          </a:xfrm>
        </p:spPr>
        <p:txBody>
          <a:bodyPr>
            <a:normAutofit/>
          </a:bodyPr>
          <a:lstStyle>
            <a:lvl1pPr marL="0" indent="0" algn="l">
              <a:buNone/>
              <a:defRPr sz="1488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87742" y="8527660"/>
            <a:ext cx="2688893" cy="499081"/>
          </a:xfrm>
        </p:spPr>
        <p:txBody>
          <a:bodyPr/>
          <a:lstStyle>
            <a:lvl1pPr algn="l">
              <a:defRPr/>
            </a:lvl1pPr>
          </a:lstStyle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459" y="496771"/>
            <a:ext cx="2688176" cy="5003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91559" y="4900968"/>
            <a:ext cx="26802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2586"/>
            <a:ext cx="7559675" cy="636008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9502670"/>
            <a:ext cx="7559676" cy="12078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9511827"/>
            <a:ext cx="755967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386" y="1254270"/>
            <a:ext cx="5432767" cy="1635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386" y="3142585"/>
            <a:ext cx="5432767" cy="537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8200" y="515057"/>
            <a:ext cx="1957953" cy="482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BB722-A067-4501-BC63-09418FEED32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386" y="513401"/>
            <a:ext cx="3335057" cy="482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0" y="1245621"/>
            <a:ext cx="657872" cy="7850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15">
                <a:solidFill>
                  <a:schemeClr val="accent1"/>
                </a:solidFill>
              </a:defRPr>
            </a:lvl1pPr>
          </a:lstStyle>
          <a:p>
            <a:fld id="{1A617C88-4519-4F07-83F3-E7F598F49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566951" rtl="0" eaLnBrk="1" latinLnBrk="0" hangingPunct="1">
        <a:lnSpc>
          <a:spcPct val="90000"/>
        </a:lnSpc>
        <a:spcBef>
          <a:spcPct val="0"/>
        </a:spcBef>
        <a:buNone/>
        <a:defRPr kumimoji="1" sz="2645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8984" indent="-188984" algn="l" defTabSz="566951" rtl="0" eaLnBrk="1" latinLnBrk="0" hangingPunct="1">
        <a:lnSpc>
          <a:spcPct val="120000"/>
        </a:lnSpc>
        <a:spcBef>
          <a:spcPts val="82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5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6951" indent="-188984" algn="l" defTabSz="566951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32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918" indent="-188984" algn="l" defTabSz="566951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2885" indent="-188984" algn="l" defTabSz="566951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5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0853" indent="-188984" algn="l" defTabSz="566951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9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92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92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75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51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426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02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377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853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328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803" algn="l" defTabSz="56695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CC6876-3492-4566-9A8D-03D18C0F8E5C}"/>
              </a:ext>
            </a:extLst>
          </p:cNvPr>
          <p:cNvSpPr/>
          <p:nvPr/>
        </p:nvSpPr>
        <p:spPr>
          <a:xfrm>
            <a:off x="339047" y="2048372"/>
            <a:ext cx="6896036" cy="18210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037F6DD-817C-4969-8D34-6DD790E1C595}"/>
              </a:ext>
            </a:extLst>
          </p:cNvPr>
          <p:cNvSpPr/>
          <p:nvPr/>
        </p:nvSpPr>
        <p:spPr>
          <a:xfrm>
            <a:off x="301967" y="595269"/>
            <a:ext cx="69557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営業車用マグネット看板の</a:t>
            </a:r>
            <a:endParaRPr lang="en-US" altLang="ja-JP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製作を商工会が補助します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3D64C0-F0A0-4F5C-BD91-1B3563AD0B59}"/>
              </a:ext>
            </a:extLst>
          </p:cNvPr>
          <p:cNvSpPr txBox="1"/>
          <p:nvPr/>
        </p:nvSpPr>
        <p:spPr>
          <a:xfrm>
            <a:off x="343058" y="2115082"/>
            <a:ext cx="6955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営業車両に貼付けておくことで店舗や会社を手軽に宣伝・ＰＲできる、自社オリジナルの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マグネット看板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を製作しませんか？製作費用を商工会が補助するので、安価に製作ができます。</a:t>
            </a:r>
            <a:endParaRPr kumimoji="1" lang="en-US" altLang="ja-JP" dirty="0"/>
          </a:p>
          <a:p>
            <a:r>
              <a:rPr kumimoji="1" lang="ja-JP" altLang="en-US" dirty="0"/>
              <a:t>業務時間外やプライベートの時は簡単に外せるので、生活・営業兼用の車両にもお使いいただけます。この機会にぜひご検討ください。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EE1DA3F-E277-4642-9345-E5B71090F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82425"/>
              </p:ext>
            </p:extLst>
          </p:nvPr>
        </p:nvGraphicFramePr>
        <p:xfrm>
          <a:off x="363747" y="4004972"/>
          <a:ext cx="6869396" cy="4738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154">
                  <a:extLst>
                    <a:ext uri="{9D8B030D-6E8A-4147-A177-3AD203B41FA5}">
                      <a16:colId xmlns:a16="http://schemas.microsoft.com/office/drawing/2014/main" val="3692930088"/>
                    </a:ext>
                  </a:extLst>
                </a:gridCol>
                <a:gridCol w="5182242">
                  <a:extLst>
                    <a:ext uri="{9D8B030D-6E8A-4147-A177-3AD203B41FA5}">
                      <a16:colId xmlns:a16="http://schemas.microsoft.com/office/drawing/2014/main" val="2875342874"/>
                    </a:ext>
                  </a:extLst>
                </a:gridCol>
              </a:tblGrid>
              <a:tr h="4108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マグネット看板の仕様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90383"/>
                  </a:ext>
                </a:extLst>
              </a:tr>
              <a:tr h="700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サイズ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</a:rPr>
                        <a:t>Ｂ３</a:t>
                      </a:r>
                      <a:r>
                        <a:rPr lang="ja-JP" alt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（３６４ｍｍ</a:t>
                      </a:r>
                      <a:r>
                        <a:rPr lang="en-US" altLang="ja-JP" sz="2000" b="1" kern="1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ja-JP" alt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５１５ｍｍ）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46513"/>
                  </a:ext>
                </a:extLst>
              </a:tr>
              <a:tr h="6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色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</a:rPr>
                        <a:t>カラー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14650"/>
                  </a:ext>
                </a:extLst>
              </a:tr>
              <a:tr h="259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</a:rPr>
                        <a:t>実　　物</a:t>
                      </a:r>
                      <a:endParaRPr lang="en-US" altLang="ja-JP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イメージ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4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ja-JP" altLang="en-US" sz="14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マグネット看板装着イメージ</a:t>
                      </a:r>
                      <a:endParaRPr lang="en-US" altLang="ja-JP" sz="14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55199"/>
                  </a:ext>
                </a:extLst>
              </a:tr>
              <a:tr h="41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料　金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1,000</a:t>
                      </a:r>
                      <a:r>
                        <a:rPr lang="ja-JP" altLang="en-US" sz="24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en-US" altLang="ja-JP" sz="24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ja-JP" altLang="en-US" sz="24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枚（１事業者４枚まで）</a:t>
                      </a:r>
                      <a:endParaRPr lang="en-US" altLang="ja-JP" sz="24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58792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9FB2FC70-CD23-4152-84D0-02844F4D6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75" y="5772559"/>
            <a:ext cx="2490116" cy="18741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98BBBE-6112-4B6A-BA6E-2D82D86D09EF}"/>
              </a:ext>
            </a:extLst>
          </p:cNvPr>
          <p:cNvSpPr/>
          <p:nvPr/>
        </p:nvSpPr>
        <p:spPr>
          <a:xfrm>
            <a:off x="3223590" y="9751607"/>
            <a:ext cx="3877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お申込みは裏面へ</a:t>
            </a:r>
            <a:endParaRPr lang="ja-JP" alt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ACBF4E-5895-46B4-847B-7AB5AE7DA11E}"/>
              </a:ext>
            </a:extLst>
          </p:cNvPr>
          <p:cNvSpPr txBox="1"/>
          <p:nvPr/>
        </p:nvSpPr>
        <p:spPr>
          <a:xfrm>
            <a:off x="3192436" y="22293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郡上市商工会 自社ＰＲ促進・支援事業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2D359-5CFD-497A-839D-0A9043243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91" y="5779112"/>
            <a:ext cx="2490116" cy="186758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2229870-4358-4F0B-A716-D9B4682770C2}"/>
              </a:ext>
            </a:extLst>
          </p:cNvPr>
          <p:cNvSpPr/>
          <p:nvPr/>
        </p:nvSpPr>
        <p:spPr>
          <a:xfrm>
            <a:off x="440663" y="234253"/>
            <a:ext cx="1633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cap="none" spc="0" dirty="0">
                <a:ln w="63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商工会員 限定</a:t>
            </a:r>
          </a:p>
        </p:txBody>
      </p:sp>
    </p:spTree>
    <p:extLst>
      <p:ext uri="{BB962C8B-B14F-4D97-AF65-F5344CB8AC3E}">
        <p14:creationId xmlns:p14="http://schemas.microsoft.com/office/powerpoint/2010/main" val="325526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453C883-0FED-4D7C-A330-F7DF4DEF60D6}"/>
              </a:ext>
            </a:extLst>
          </p:cNvPr>
          <p:cNvSpPr/>
          <p:nvPr/>
        </p:nvSpPr>
        <p:spPr>
          <a:xfrm>
            <a:off x="376104" y="1534403"/>
            <a:ext cx="6869396" cy="12084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0FD53C-8763-48D9-BC77-5A14BEEE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28" y="493053"/>
            <a:ext cx="6635577" cy="12084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latin typeface="+mj-ea"/>
              </a:rPr>
              <a:t>営業車用マグネット看板製作</a:t>
            </a:r>
            <a:br>
              <a:rPr kumimoji="1" lang="en-US" altLang="ja-JP" sz="3600" b="1" dirty="0">
                <a:latin typeface="+mj-ea"/>
              </a:rPr>
            </a:br>
            <a:r>
              <a:rPr kumimoji="1" lang="ja-JP" altLang="en-US" sz="3600" b="1" dirty="0">
                <a:latin typeface="+mj-ea"/>
              </a:rPr>
              <a:t>お申込み書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56AEE9-B240-4EF3-83F7-253C629F4D01}"/>
              </a:ext>
            </a:extLst>
          </p:cNvPr>
          <p:cNvSpPr/>
          <p:nvPr/>
        </p:nvSpPr>
        <p:spPr>
          <a:xfrm>
            <a:off x="376104" y="6003176"/>
            <a:ext cx="6869396" cy="258532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F1012-0371-450B-A4D7-F97DC27E2A99}"/>
              </a:ext>
            </a:extLst>
          </p:cNvPr>
          <p:cNvSpPr txBox="1"/>
          <p:nvPr/>
        </p:nvSpPr>
        <p:spPr>
          <a:xfrm>
            <a:off x="574100" y="1648663"/>
            <a:ext cx="6545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製作お申込みの方は以下の欄にご記入いただき、料金を添えて郡上市商工会本所又は出張所窓口へご提出ください。ご注文から納品まで、２～３か月程度かかります。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B58FCD5-201D-429F-A80E-2CCF9691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1775"/>
              </p:ext>
            </p:extLst>
          </p:nvPr>
        </p:nvGraphicFramePr>
        <p:xfrm>
          <a:off x="376104" y="3078208"/>
          <a:ext cx="6869396" cy="2773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154">
                  <a:extLst>
                    <a:ext uri="{9D8B030D-6E8A-4147-A177-3AD203B41FA5}">
                      <a16:colId xmlns:a16="http://schemas.microsoft.com/office/drawing/2014/main" val="3692930088"/>
                    </a:ext>
                  </a:extLst>
                </a:gridCol>
                <a:gridCol w="1727414">
                  <a:extLst>
                    <a:ext uri="{9D8B030D-6E8A-4147-A177-3AD203B41FA5}">
                      <a16:colId xmlns:a16="http://schemas.microsoft.com/office/drawing/2014/main" val="2875342874"/>
                    </a:ext>
                  </a:extLst>
                </a:gridCol>
                <a:gridCol w="1727414">
                  <a:extLst>
                    <a:ext uri="{9D8B030D-6E8A-4147-A177-3AD203B41FA5}">
                      <a16:colId xmlns:a16="http://schemas.microsoft.com/office/drawing/2014/main" val="3525745815"/>
                    </a:ext>
                  </a:extLst>
                </a:gridCol>
                <a:gridCol w="1727414">
                  <a:extLst>
                    <a:ext uri="{9D8B030D-6E8A-4147-A177-3AD203B41FA5}">
                      <a16:colId xmlns:a16="http://schemas.microsoft.com/office/drawing/2014/main" val="3258543011"/>
                    </a:ext>
                  </a:extLst>
                </a:gridCol>
              </a:tblGrid>
              <a:tr h="480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事業所名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46513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ご住所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314650"/>
                  </a:ext>
                </a:extLst>
              </a:tr>
              <a:tr h="630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ＴＥＬ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4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ＦＡＸ</a:t>
                      </a:r>
                      <a:endParaRPr lang="en-US" altLang="ja-JP" sz="1400" b="1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4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55199"/>
                  </a:ext>
                </a:extLst>
              </a:tr>
              <a:tr h="777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マグネット看板</a:t>
                      </a:r>
                      <a:endParaRPr lang="en-US" altLang="ja-JP" sz="1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作成希望枚数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１枚　・　２枚　・　３枚　・　４枚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1901"/>
                  </a:ext>
                </a:extLst>
              </a:tr>
              <a:tr h="378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データ支給方法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パンフレット等現物・デジタルデータ入稿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3675" marR="63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85879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90E825-3BB9-4195-B48A-1E299E40DD3E}"/>
              </a:ext>
            </a:extLst>
          </p:cNvPr>
          <p:cNvSpPr txBox="1"/>
          <p:nvPr/>
        </p:nvSpPr>
        <p:spPr>
          <a:xfrm>
            <a:off x="391797" y="6031580"/>
            <a:ext cx="6869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貴社のパンフレット・写真等の現物があれば、簡単に製作ができますのでお気軽にご活用ください。</a:t>
            </a:r>
            <a:endParaRPr kumimoji="1" lang="en-US" altLang="ja-JP" b="1" dirty="0"/>
          </a:p>
          <a:p>
            <a:r>
              <a:rPr kumimoji="1" lang="ja-JP" altLang="en-US" dirty="0"/>
              <a:t>パンフレット等現物・デジタルデータ共に、再デザイン・編集はせず、Ｂ３サイズにトリミングのみ行います。ご了承ください。</a:t>
            </a:r>
            <a:endParaRPr kumimoji="1" lang="en-US" altLang="ja-JP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デジタルデータで入稿される方は、本会代表メール（</a:t>
            </a:r>
            <a:r>
              <a:rPr kumimoji="1" lang="en-US" altLang="ja-JP" sz="1400" dirty="0"/>
              <a:t>gujo@ml.gifushoko.or.jp</a:t>
            </a:r>
            <a:r>
              <a:rPr kumimoji="1" lang="ja-JP" altLang="en-US" sz="1400" dirty="0"/>
              <a:t>）宛、タイトル「マグネット看板・㈱○○ </a:t>
            </a:r>
            <a:r>
              <a:rPr kumimoji="1" lang="en-US" altLang="ja-JP" sz="1400" dirty="0"/>
              <a:t>※</a:t>
            </a:r>
            <a:r>
              <a:rPr kumimoji="1" lang="ja-JP" altLang="en-US" sz="1400" dirty="0"/>
              <a:t>事業所名を入力」のメールを作成して、入稿データを添付して送付してください。画素数はできる限り精細な画像をお願い致します。</a:t>
            </a:r>
            <a:endParaRPr kumimoji="1" lang="en-US" altLang="ja-JP" sz="1400" dirty="0"/>
          </a:p>
          <a:p>
            <a:endParaRPr kumimoji="1" lang="en-US" altLang="ja-JP" sz="1000" dirty="0"/>
          </a:p>
          <a:p>
            <a:r>
              <a:rPr kumimoji="1" lang="ja-JP" altLang="en-US" dirty="0"/>
              <a:t>お申込み多数の場合、募集を早期に締め切ることがあります。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6BC71D-AC30-44CA-B5A1-D66C267D5CC0}"/>
              </a:ext>
            </a:extLst>
          </p:cNvPr>
          <p:cNvSpPr txBox="1"/>
          <p:nvPr/>
        </p:nvSpPr>
        <p:spPr>
          <a:xfrm>
            <a:off x="3904737" y="8776136"/>
            <a:ext cx="33654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お問い合わせ先</a:t>
            </a:r>
            <a:endParaRPr kumimoji="1" lang="en-US" altLang="ja-JP" dirty="0"/>
          </a:p>
          <a:p>
            <a:r>
              <a:rPr kumimoji="1" lang="ja-JP" altLang="en-US" dirty="0"/>
              <a:t>郡上市商工会</a:t>
            </a:r>
            <a:endParaRPr kumimoji="1" lang="en-US" altLang="ja-JP" dirty="0"/>
          </a:p>
          <a:p>
            <a:r>
              <a:rPr kumimoji="1" lang="ja-JP" altLang="en-US" dirty="0"/>
              <a:t>岐阜県郡上市八幡町島谷</a:t>
            </a:r>
            <a:r>
              <a:rPr kumimoji="1" lang="en-US" altLang="ja-JP" dirty="0"/>
              <a:t>130-1</a:t>
            </a:r>
            <a:r>
              <a:rPr kumimoji="1" lang="ja-JP" altLang="en-US" dirty="0"/>
              <a:t>郡上市産業プラザ</a:t>
            </a:r>
            <a:r>
              <a:rPr kumimoji="1" lang="en-US" altLang="ja-JP" dirty="0"/>
              <a:t>1</a:t>
            </a:r>
            <a:r>
              <a:rPr kumimoji="1" lang="ja-JP" altLang="en-US" dirty="0"/>
              <a:t>Ｆ</a:t>
            </a:r>
            <a:endParaRPr kumimoji="1" lang="en-US" altLang="ja-JP" dirty="0"/>
          </a:p>
          <a:p>
            <a:r>
              <a:rPr kumimoji="1" lang="en-US" altLang="ja-JP" dirty="0"/>
              <a:t>TEL66-2311</a:t>
            </a:r>
            <a:r>
              <a:rPr kumimoji="1" lang="ja-JP" altLang="en-US" dirty="0"/>
              <a:t>　</a:t>
            </a:r>
            <a:r>
              <a:rPr kumimoji="1" lang="en-US" altLang="ja-JP" dirty="0"/>
              <a:t>FAX66-2312</a:t>
            </a:r>
          </a:p>
          <a:p>
            <a:r>
              <a:rPr kumimoji="1" lang="ja-JP" altLang="en-US" dirty="0"/>
              <a:t>担当：和田</a:t>
            </a:r>
            <a:r>
              <a:rPr kumimoji="1" lang="ja-JP" altLang="en-US" sz="1400" dirty="0"/>
              <a:t>勝</a:t>
            </a:r>
            <a:r>
              <a:rPr kumimoji="1" lang="ja-JP" altLang="en-US" dirty="0"/>
              <a:t>、一二三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F8E6BF-2B07-4223-8EE1-1B1196E47DCD}"/>
              </a:ext>
            </a:extLst>
          </p:cNvPr>
          <p:cNvSpPr/>
          <p:nvPr/>
        </p:nvSpPr>
        <p:spPr>
          <a:xfrm>
            <a:off x="241870" y="8817708"/>
            <a:ext cx="346443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募集締切　令和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日必着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95D887-287C-442A-976A-ADE68C03B972}"/>
              </a:ext>
            </a:extLst>
          </p:cNvPr>
          <p:cNvSpPr txBox="1"/>
          <p:nvPr/>
        </p:nvSpPr>
        <p:spPr>
          <a:xfrm>
            <a:off x="2320908" y="5161240"/>
            <a:ext cx="4782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（</a:t>
            </a:r>
            <a:r>
              <a:rPr kumimoji="1" lang="en-US" altLang="ja-JP" sz="1200" dirty="0"/>
              <a:t>1,000</a:t>
            </a:r>
            <a:r>
              <a:rPr kumimoji="1" lang="ja-JP" altLang="en-US" sz="1200" dirty="0"/>
              <a:t>円）　　　（</a:t>
            </a:r>
            <a:r>
              <a:rPr kumimoji="1" lang="en-US" altLang="ja-JP" sz="1200" dirty="0"/>
              <a:t>2,000</a:t>
            </a:r>
            <a:r>
              <a:rPr kumimoji="1" lang="ja-JP" altLang="en-US" sz="1200" dirty="0"/>
              <a:t>円）　　　（</a:t>
            </a:r>
            <a:r>
              <a:rPr kumimoji="1" lang="en-US" altLang="ja-JP" sz="1200" dirty="0"/>
              <a:t>3,000</a:t>
            </a:r>
            <a:r>
              <a:rPr kumimoji="1" lang="ja-JP" altLang="en-US" sz="1200" dirty="0"/>
              <a:t>円）　　　（</a:t>
            </a:r>
            <a:r>
              <a:rPr kumimoji="1" lang="en-US" altLang="ja-JP" sz="1200" dirty="0"/>
              <a:t>4,000</a:t>
            </a:r>
            <a:r>
              <a:rPr kumimoji="1" lang="ja-JP" altLang="en-US" sz="1200" dirty="0"/>
              <a:t>円）</a:t>
            </a:r>
          </a:p>
        </p:txBody>
      </p:sp>
    </p:spTree>
    <p:extLst>
      <p:ext uri="{BB962C8B-B14F-4D97-AF65-F5344CB8AC3E}">
        <p14:creationId xmlns:p14="http://schemas.microsoft.com/office/powerpoint/2010/main" val="4050058922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227</TotalTime>
  <Words>373</Words>
  <Application>Microsoft Office PowerPoint</Application>
  <PresentationFormat>ユーザー設定</PresentationFormat>
  <Paragraphs>48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UDゴシック</vt:lpstr>
      <vt:lpstr>游ゴシック</vt:lpstr>
      <vt:lpstr>游ゴシック Light</vt:lpstr>
      <vt:lpstr>Arial</vt:lpstr>
      <vt:lpstr>Century</vt:lpstr>
      <vt:lpstr>Gill Sans MT</vt:lpstr>
      <vt:lpstr>ギャラリー</vt:lpstr>
      <vt:lpstr>PowerPoint プレゼンテーション</vt:lpstr>
      <vt:lpstr>営業車用マグネット看板製作 お申込み書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岐阜県商工会連合会</dc:creator>
  <cp:lastModifiedBy>岐阜県商工会連合会</cp:lastModifiedBy>
  <cp:revision>36</cp:revision>
  <cp:lastPrinted>2020-01-24T00:40:30Z</cp:lastPrinted>
  <dcterms:created xsi:type="dcterms:W3CDTF">2020-01-06T01:20:16Z</dcterms:created>
  <dcterms:modified xsi:type="dcterms:W3CDTF">2020-01-24T01:26:49Z</dcterms:modified>
</cp:coreProperties>
</file>